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68" r:id="rId4"/>
    <p:sldId id="269" r:id="rId5"/>
    <p:sldId id="266" r:id="rId6"/>
    <p:sldId id="264" r:id="rId7"/>
    <p:sldId id="261" r:id="rId8"/>
    <p:sldId id="258" r:id="rId9"/>
    <p:sldId id="265" r:id="rId10"/>
    <p:sldId id="260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6"/>
    <p:restoredTop sz="94643"/>
  </p:normalViewPr>
  <p:slideViewPr>
    <p:cSldViewPr snapToGrid="0" snapToObjects="1" showGuides="1">
      <p:cViewPr varScale="1">
        <p:scale>
          <a:sx n="123" d="100"/>
          <a:sy n="123" d="100"/>
        </p:scale>
        <p:origin x="200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0788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18374</TotalTime>
  <Words>264</Words>
  <Application>Microsoft Macintosh PowerPoint</Application>
  <PresentationFormat>Widescreen</PresentationFormat>
  <Paragraphs>159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de Vries</cp:lastModifiedBy>
  <cp:revision>40</cp:revision>
  <dcterms:created xsi:type="dcterms:W3CDTF">2019-12-13T10:41:50Z</dcterms:created>
  <dcterms:modified xsi:type="dcterms:W3CDTF">2020-09-18T15:30:48Z</dcterms:modified>
</cp:coreProperties>
</file>